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77" r:id="rId4"/>
    <p:sldId id="278" r:id="rId5"/>
    <p:sldId id="281" r:id="rId6"/>
    <p:sldId id="286" r:id="rId7"/>
    <p:sldId id="289" r:id="rId8"/>
    <p:sldId id="290" r:id="rId9"/>
    <p:sldId id="280" r:id="rId10"/>
    <p:sldId id="295" r:id="rId11"/>
    <p:sldId id="296" r:id="rId12"/>
    <p:sldId id="291" r:id="rId13"/>
    <p:sldId id="284" r:id="rId14"/>
    <p:sldId id="292" r:id="rId15"/>
    <p:sldId id="294" r:id="rId16"/>
    <p:sldId id="293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root of computer science extends</a:t>
            </a:r>
            <a:r>
              <a:rPr lang="en-US" baseline="0" dirty="0" smtClean="0"/>
              <a:t> deeply into </a:t>
            </a:r>
            <a:r>
              <a:rPr lang="en-US" dirty="0" smtClean="0"/>
              <a:t>Mathematics and Engineering</a:t>
            </a:r>
          </a:p>
          <a:p>
            <a:r>
              <a:rPr lang="en-US" dirty="0" smtClean="0"/>
              <a:t>Mathematics impacts in analysis</a:t>
            </a:r>
          </a:p>
          <a:p>
            <a:r>
              <a:rPr lang="en-US" dirty="0" smtClean="0"/>
              <a:t>While engineering impacts on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the main branches</a:t>
            </a:r>
            <a:r>
              <a:rPr lang="en-US" baseline="0" dirty="0" smtClean="0"/>
              <a:t> of 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7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AE4D-9F18-48CE-B6F6-2B22F0B29E1A}" type="datetimeFigureOut">
              <a:rPr lang="id-ID" smtClean="0"/>
              <a:t>20/01/2015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6784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med">
    <p:wip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hmuddwis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Meet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3" y="1789112"/>
            <a:ext cx="7728990" cy="4025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15372B2-DF04-45E7-9FAA-EB25E1652E34}" type="datetime1">
              <a:rPr lang="en-US" smtClean="0"/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Computer Science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4702" y="5129335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7250" y="5129334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69" y="559529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Analysis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6259" y="5572018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Design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0328" y="4032894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Computer</a:t>
            </a:r>
          </a:p>
          <a:p>
            <a:r>
              <a:rPr lang="en-US" sz="1600" dirty="0" smtClean="0"/>
              <a:t>science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2624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3" y="2608262"/>
            <a:ext cx="7728990" cy="4025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15372B2-DF04-45E7-9FAA-EB25E1652E34}" type="datetime1">
              <a:rPr lang="en-US" smtClean="0"/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Computer Science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0596" y="462121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Algorithms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097" y="3198862"/>
            <a:ext cx="2400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Theory of </a:t>
            </a:r>
          </a:p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Computation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755" y="2237287"/>
            <a:ext cx="4121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Computer Architecture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1875" y="2984933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Software Systems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5252" y="4077204"/>
            <a:ext cx="2260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Artificial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Intelligence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0328" y="4852044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Computer</a:t>
            </a:r>
          </a:p>
          <a:p>
            <a:r>
              <a:rPr lang="en-US" sz="1600" dirty="0" smtClean="0"/>
              <a:t>science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14078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2" y="1151635"/>
            <a:ext cx="5760720" cy="1143000"/>
          </a:xfrm>
        </p:spPr>
        <p:txBody>
          <a:bodyPr/>
          <a:lstStyle/>
          <a:p>
            <a:r>
              <a:rPr lang="en-US" dirty="0" smtClean="0"/>
              <a:t>Outline Course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139601" y="2456128"/>
            <a:ext cx="213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to Write a Code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69466" y="396103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Variable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6980" y="3054766"/>
            <a:ext cx="1740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Logic and </a:t>
            </a:r>
          </a:p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4426" y="3707757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Function and </a:t>
            </a:r>
          </a:p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1412" y="6013682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04737" y="618018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66500" y="6154537"/>
            <a:ext cx="68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80" y="1620623"/>
            <a:ext cx="2046420" cy="1454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4" y="955642"/>
            <a:ext cx="1862527" cy="1494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14" y="3054123"/>
            <a:ext cx="1862528" cy="931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6" y="4537428"/>
            <a:ext cx="2126583" cy="1532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46" y="4473928"/>
            <a:ext cx="1729527" cy="1729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60" y="4478764"/>
            <a:ext cx="1719682" cy="1719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2" y="2266328"/>
            <a:ext cx="2123304" cy="1412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02142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4" name="Picture 2" descr="C:\Program Files\syst\BORGChat\Smile\Smile3\please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3054" y="2794235"/>
            <a:ext cx="2137892" cy="213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7234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and logic is depend on how often you practice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8" y="2316163"/>
            <a:ext cx="5607771" cy="37163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B95-D8F2-4DD5-8AD7-BAFA26FA2B9B}" type="datetime1">
              <a:rPr lang="id-ID" smtClean="0"/>
              <a:t>20/01/2015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353818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 is to understand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3" y="2767964"/>
            <a:ext cx="3299462" cy="2474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65A5-F2A5-440C-98CE-7BAF4680E3E0}" type="datetime1">
              <a:rPr lang="id-ID" smtClean="0"/>
              <a:t>20/01/2015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0097840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F7B98-06B8-4671-8773-EB61326346F1}" type="datetime1">
              <a:rPr lang="en-US" smtClean="0"/>
              <a:t>1/20/2015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FF286-56E9-479E-94B8-033312ED30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87" y="2065465"/>
            <a:ext cx="3062957" cy="727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0" y="2099181"/>
            <a:ext cx="3343275" cy="593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23" y="5325549"/>
            <a:ext cx="2834640" cy="84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034" y="4335106"/>
            <a:ext cx="2913830" cy="800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250" y="5422199"/>
            <a:ext cx="1014188" cy="977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3092853"/>
            <a:ext cx="3785236" cy="10840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441" y="4387901"/>
            <a:ext cx="2914650" cy="695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489" y="3222895"/>
            <a:ext cx="2771775" cy="866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496" y="5422199"/>
            <a:ext cx="2238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719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/>
              <a:t>Course Name: Dasar Algoritma dan Pemrograman</a:t>
            </a:r>
          </a:p>
          <a:p>
            <a:r>
              <a:rPr lang="id-ID" dirty="0"/>
              <a:t>Course Code: KUG1C3</a:t>
            </a:r>
          </a:p>
          <a:p>
            <a:r>
              <a:rPr lang="id-ID" dirty="0"/>
              <a:t>Credits : </a:t>
            </a:r>
            <a:r>
              <a:rPr lang="id-ID" dirty="0" smtClean="0"/>
              <a:t>3</a:t>
            </a:r>
            <a:endParaRPr lang="id-ID" dirty="0"/>
          </a:p>
          <a:p>
            <a:pPr lvl="1"/>
            <a:r>
              <a:rPr lang="id-ID" dirty="0"/>
              <a:t>14 weeks</a:t>
            </a:r>
          </a:p>
          <a:p>
            <a:pPr lvl="1"/>
            <a:r>
              <a:rPr lang="id-ID" dirty="0"/>
              <a:t>3 SKS -&gt; 3 </a:t>
            </a:r>
            <a:r>
              <a:rPr lang="id-ID" dirty="0" smtClean="0"/>
              <a:t>hours/wee</a:t>
            </a:r>
            <a:r>
              <a:rPr lang="en-US" dirty="0" smtClean="0"/>
              <a:t>k</a:t>
            </a:r>
          </a:p>
          <a:p>
            <a:r>
              <a:rPr lang="en-US" dirty="0" smtClean="0"/>
              <a:t>1 credit lab work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Course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5" y="4533363"/>
            <a:ext cx="1890264" cy="18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9262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Anditya Arifianto</a:t>
            </a:r>
          </a:p>
          <a:p>
            <a:r>
              <a:rPr lang="en-US" dirty="0"/>
              <a:t>NIP: </a:t>
            </a:r>
            <a:r>
              <a:rPr lang="en-US" dirty="0" smtClean="0"/>
              <a:t>14891268-1</a:t>
            </a:r>
            <a:endParaRPr lang="en-US" dirty="0"/>
          </a:p>
          <a:p>
            <a:r>
              <a:rPr lang="en-US" dirty="0"/>
              <a:t>HP: 085295464439</a:t>
            </a:r>
          </a:p>
          <a:p>
            <a:r>
              <a:rPr lang="en-US" dirty="0"/>
              <a:t>Email:</a:t>
            </a:r>
          </a:p>
          <a:p>
            <a:pPr lvl="1"/>
            <a:r>
              <a:rPr lang="en-US" dirty="0">
                <a:hlinkClick r:id="rId2"/>
              </a:rPr>
              <a:t>anditya.arifianto@gmail.com</a:t>
            </a:r>
            <a:endParaRPr lang="en-US" dirty="0"/>
          </a:p>
          <a:p>
            <a:r>
              <a:rPr lang="en-US" dirty="0" smtClean="0"/>
              <a:t>Can be found at</a:t>
            </a:r>
          </a:p>
          <a:p>
            <a:pPr lvl="1"/>
            <a:r>
              <a:rPr lang="en-US" dirty="0" smtClean="0"/>
              <a:t>AI Lab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Person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0384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Any kind of Cheating and Plagiarism is not acceptable</a:t>
            </a:r>
          </a:p>
          <a:p>
            <a:r>
              <a:rPr lang="en-US" sz="2000" dirty="0" smtClean="0"/>
              <a:t>Be </a:t>
            </a:r>
            <a:r>
              <a:rPr lang="en-US" sz="2000" dirty="0"/>
              <a:t>responsible with your attendance</a:t>
            </a:r>
          </a:p>
          <a:p>
            <a:r>
              <a:rPr lang="en-US" sz="2000" dirty="0"/>
              <a:t>What about language?</a:t>
            </a:r>
          </a:p>
          <a:p>
            <a:r>
              <a:rPr lang="en-US" sz="2000" dirty="0"/>
              <a:t>Mind your manner</a:t>
            </a:r>
          </a:p>
          <a:p>
            <a:r>
              <a:rPr lang="en-US" sz="2000" dirty="0"/>
              <a:t>Activity is a point</a:t>
            </a:r>
          </a:p>
          <a:p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Our Rules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0" y="4532318"/>
            <a:ext cx="2678000" cy="17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0251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Mid Exam</a:t>
            </a:r>
          </a:p>
          <a:p>
            <a:r>
              <a:rPr lang="en-US" dirty="0" smtClean="0"/>
              <a:t>Final Exam</a:t>
            </a:r>
          </a:p>
          <a:p>
            <a:r>
              <a:rPr lang="en-US" dirty="0" smtClean="0"/>
              <a:t>Assignment + Quiz</a:t>
            </a:r>
          </a:p>
          <a:p>
            <a:r>
              <a:rPr lang="en-US" dirty="0" smtClean="0"/>
              <a:t>Project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9" y="3489325"/>
            <a:ext cx="1809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7490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43585437"/>
              </p:ext>
            </p:extLst>
          </p:nvPr>
        </p:nvGraphicFramePr>
        <p:xfrm>
          <a:off x="1015707" y="2391043"/>
          <a:ext cx="4402456" cy="311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1228"/>
                <a:gridCol w="2201228"/>
              </a:tblGrid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	…	100.0</a:t>
                      </a:r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75	…	79.99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	…	74.99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	…	69.99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	…	59.99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	…	49.99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	...	39.99</a:t>
                      </a:r>
                      <a:endParaRPr lang="id-ID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9" y="3489325"/>
            <a:ext cx="1809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48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work Points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9" y="3489325"/>
            <a:ext cx="1809750" cy="2819400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6867028"/>
              </p:ext>
            </p:extLst>
          </p:nvPr>
        </p:nvGraphicFramePr>
        <p:xfrm>
          <a:off x="1015707" y="2391043"/>
          <a:ext cx="4402456" cy="311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1228"/>
                <a:gridCol w="2201228"/>
              </a:tblGrid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	…	100.0</a:t>
                      </a:r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	…	84.99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	…	79.99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	…	69.99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	…	59.99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	…	49.99</a:t>
                      </a:r>
                      <a:endParaRPr lang="id-ID" dirty="0"/>
                    </a:p>
                  </a:txBody>
                  <a:tcPr anchor="ctr"/>
                </a:tc>
              </a:tr>
              <a:tr h="444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	...	39.99</a:t>
                      </a:r>
                      <a:endParaRPr lang="id-ID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805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Proven cheating during practicum </a:t>
            </a:r>
            <a:endParaRPr lang="en-US" dirty="0"/>
          </a:p>
          <a:p>
            <a:pPr lvl="1"/>
            <a:r>
              <a:rPr lang="en-US" dirty="0" smtClean="0"/>
              <a:t>First time : downgrade final score, module score = 0</a:t>
            </a:r>
          </a:p>
          <a:p>
            <a:pPr lvl="1"/>
            <a:r>
              <a:rPr lang="en-US" dirty="0" smtClean="0"/>
              <a:t>Second time : final score = E</a:t>
            </a:r>
          </a:p>
          <a:p>
            <a:r>
              <a:rPr lang="en-US" dirty="0" smtClean="0"/>
              <a:t>Cheating during final test</a:t>
            </a:r>
          </a:p>
          <a:p>
            <a:pPr lvl="1"/>
            <a:r>
              <a:rPr lang="en-US" dirty="0" smtClean="0"/>
              <a:t>Final score = E</a:t>
            </a:r>
          </a:p>
          <a:p>
            <a:r>
              <a:rPr lang="en-US" dirty="0" smtClean="0"/>
              <a:t>We will post the names on the bulletin board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 Punishment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33" y="4815840"/>
            <a:ext cx="1903307" cy="1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21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Please answer honestly and independently</a:t>
            </a:r>
          </a:p>
          <a:p>
            <a:pPr lvl="1"/>
            <a:r>
              <a:rPr lang="en-US" sz="1800" dirty="0"/>
              <a:t>Write down your nickname, student number, and class</a:t>
            </a:r>
          </a:p>
          <a:p>
            <a:pPr lvl="1"/>
            <a:r>
              <a:rPr lang="en-US" sz="1800" dirty="0"/>
              <a:t>Write the name of your High School</a:t>
            </a:r>
          </a:p>
          <a:p>
            <a:pPr lvl="1"/>
            <a:r>
              <a:rPr lang="en-US" sz="1800" dirty="0"/>
              <a:t>Write down your score from Calculus I </a:t>
            </a:r>
          </a:p>
          <a:p>
            <a:pPr lvl="1"/>
            <a:r>
              <a:rPr lang="en-US" sz="1800" dirty="0"/>
              <a:t>Draw a 2D shape</a:t>
            </a:r>
          </a:p>
          <a:p>
            <a:pPr lvl="1"/>
            <a:r>
              <a:rPr lang="en-US" sz="1800" dirty="0"/>
              <a:t>Explain briefly, what are you going to do if your PC suddenly shut down</a:t>
            </a:r>
          </a:p>
          <a:p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time to know you guys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3"/>
          <a:stretch/>
        </p:blipFill>
        <p:spPr>
          <a:xfrm>
            <a:off x="4919824" y="4561189"/>
            <a:ext cx="4046376" cy="17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3824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1068</TotalTime>
  <Words>340</Words>
  <Application>Microsoft Office PowerPoint</Application>
  <PresentationFormat>On-screen Show (4:3)</PresentationFormat>
  <Paragraphs>140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Lucida Grande</vt:lpstr>
      <vt:lpstr>ＭＳ Ｐゴシック</vt:lpstr>
      <vt:lpstr>Arial</vt:lpstr>
      <vt:lpstr>Brush Script Std</vt:lpstr>
      <vt:lpstr>Calibri</vt:lpstr>
      <vt:lpstr>Verdana</vt:lpstr>
      <vt:lpstr>Wingdings</vt:lpstr>
      <vt:lpstr>template_informatika_slide</vt:lpstr>
      <vt:lpstr>Dasar Algoritma dan Pemrograman</vt:lpstr>
      <vt:lpstr>Course Introduction</vt:lpstr>
      <vt:lpstr>Contact Person</vt:lpstr>
      <vt:lpstr>Our Rules</vt:lpstr>
      <vt:lpstr>Points</vt:lpstr>
      <vt:lpstr>Points</vt:lpstr>
      <vt:lpstr>Lab work Points</vt:lpstr>
      <vt:lpstr>Cheating Punishment</vt:lpstr>
      <vt:lpstr>A little time to know you guys</vt:lpstr>
      <vt:lpstr>Roots of Computer Science</vt:lpstr>
      <vt:lpstr>Branches of Computer Science</vt:lpstr>
      <vt:lpstr>Outline Course</vt:lpstr>
      <vt:lpstr>Question?</vt:lpstr>
      <vt:lpstr>Programming and logic is depend on how often you practice</vt:lpstr>
      <vt:lpstr>The point is to understand</vt:lpstr>
      <vt:lpstr>Learn to Code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136</cp:revision>
  <dcterms:created xsi:type="dcterms:W3CDTF">2012-11-14T18:53:32Z</dcterms:created>
  <dcterms:modified xsi:type="dcterms:W3CDTF">2015-01-20T10:00:30Z</dcterms:modified>
</cp:coreProperties>
</file>